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sk-S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694"/>
  </p:normalViewPr>
  <p:slideViewPr>
    <p:cSldViewPr snapToGrid="0">
      <p:cViewPr varScale="1">
        <p:scale>
          <a:sx n="104" d="100"/>
          <a:sy n="104" d="100"/>
        </p:scale>
        <p:origin x="232" y="5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9EF5777-201B-8886-73E9-6BD6E285F7B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k-SK"/>
              <a:t>Kliknutím upravte štýl predlohy nadpisu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CB0D5C39-4DFC-5F97-460B-84E23182A85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k-SK"/>
              <a:t>Kliknutím upravte štýl predlohy podnadpisu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6E505861-8ED1-E178-8BEA-88E033BE0A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C204CA-9EEE-9B40-93B1-B810A7570D0E}" type="datetimeFigureOut">
              <a:rPr lang="sk-SK" smtClean="0"/>
              <a:t>28.10.2025</a:t>
            </a:fld>
            <a:endParaRPr lang="sk-SK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EE38871E-1781-DA59-0C8F-F3AF9CDD75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DBF26ED6-6F5F-9D93-CB06-57D0350C64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3C6394-213C-D44A-926A-07BA61BD5BCB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40041454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936462F-FC3D-79BB-0617-B5A48B7C05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C658C970-DC9C-86CE-37C2-6A02252210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F62735FB-AC3D-2956-1878-14B3C5248D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C204CA-9EEE-9B40-93B1-B810A7570D0E}" type="datetimeFigureOut">
              <a:rPr lang="sk-SK" smtClean="0"/>
              <a:t>28.10.2025</a:t>
            </a:fld>
            <a:endParaRPr lang="sk-SK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CE22B9DC-012C-50B5-32D6-317776975D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0B8237E6-6A91-5426-AF96-0B1AD914F8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3C6394-213C-D44A-926A-07BA61BD5BCB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7439673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31E14A5-919D-6A9E-49B9-DBAAC23C29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6057AC17-0C45-9994-DEDA-827341E2E88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E293189B-B1C1-EDB5-CBD2-826505B2F2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C204CA-9EEE-9B40-93B1-B810A7570D0E}" type="datetimeFigureOut">
              <a:rPr lang="sk-SK" smtClean="0"/>
              <a:t>28.10.2025</a:t>
            </a:fld>
            <a:endParaRPr lang="sk-SK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8A00803F-B992-4241-4D49-23F5D013E6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7FA5F88D-EB30-D60E-8691-AE48DC05A4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3C6394-213C-D44A-926A-07BA61BD5BCB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9072933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5125C11-9D10-3EAD-254E-28D46C53AD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44E40F58-DF50-F32B-41D6-6ADEFB8B4FA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objekt pre obsah 3">
            <a:extLst>
              <a:ext uri="{FF2B5EF4-FFF2-40B4-BE49-F238E27FC236}">
                <a16:creationId xmlns:a16="http://schemas.microsoft.com/office/drawing/2014/main" id="{95E736A6-EEBF-BB8F-AE3D-BDA96F86521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5" name="Zástupný objekt pre dátum 4">
            <a:extLst>
              <a:ext uri="{FF2B5EF4-FFF2-40B4-BE49-F238E27FC236}">
                <a16:creationId xmlns:a16="http://schemas.microsoft.com/office/drawing/2014/main" id="{3F6B9217-3661-219F-D555-1F3F01DC43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C204CA-9EEE-9B40-93B1-B810A7570D0E}" type="datetimeFigureOut">
              <a:rPr lang="sk-SK" smtClean="0"/>
              <a:t>28.10.2025</a:t>
            </a:fld>
            <a:endParaRPr lang="sk-SK"/>
          </a:p>
        </p:txBody>
      </p:sp>
      <p:sp>
        <p:nvSpPr>
          <p:cNvPr id="6" name="Zástupný objekt pre pätu 5">
            <a:extLst>
              <a:ext uri="{FF2B5EF4-FFF2-40B4-BE49-F238E27FC236}">
                <a16:creationId xmlns:a16="http://schemas.microsoft.com/office/drawing/2014/main" id="{4C339527-B540-5883-C903-A9399A2AD3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objekt pre číslo snímky 6">
            <a:extLst>
              <a:ext uri="{FF2B5EF4-FFF2-40B4-BE49-F238E27FC236}">
                <a16:creationId xmlns:a16="http://schemas.microsoft.com/office/drawing/2014/main" id="{B6D48A4F-C330-3745-5DCC-57B67966A9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3C6394-213C-D44A-926A-07BA61BD5BCB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6949724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A4B7E30-92ED-2E59-FF0D-AF8468DF75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BD74F2E2-175A-A1B0-56E8-F1D93148A3A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4" name="Zástupný objekt pre obsah 3">
            <a:extLst>
              <a:ext uri="{FF2B5EF4-FFF2-40B4-BE49-F238E27FC236}">
                <a16:creationId xmlns:a16="http://schemas.microsoft.com/office/drawing/2014/main" id="{3E3766F9-C1DE-5128-AB98-C8A6E28F1A1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5" name="Zástupný text 4">
            <a:extLst>
              <a:ext uri="{FF2B5EF4-FFF2-40B4-BE49-F238E27FC236}">
                <a16:creationId xmlns:a16="http://schemas.microsoft.com/office/drawing/2014/main" id="{3DBD6FA0-61F6-C349-DBF8-8DAA3FAF0B9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6" name="Zástupný objekt pre obsah 5">
            <a:extLst>
              <a:ext uri="{FF2B5EF4-FFF2-40B4-BE49-F238E27FC236}">
                <a16:creationId xmlns:a16="http://schemas.microsoft.com/office/drawing/2014/main" id="{FAD24EBF-6251-2811-36DA-30FDEC95C18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7" name="Zástupný objekt pre dátum 6">
            <a:extLst>
              <a:ext uri="{FF2B5EF4-FFF2-40B4-BE49-F238E27FC236}">
                <a16:creationId xmlns:a16="http://schemas.microsoft.com/office/drawing/2014/main" id="{4E5C62F1-8ACB-F2C4-3C8E-9EF1538CBB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C204CA-9EEE-9B40-93B1-B810A7570D0E}" type="datetimeFigureOut">
              <a:rPr lang="sk-SK" smtClean="0"/>
              <a:t>28.10.2025</a:t>
            </a:fld>
            <a:endParaRPr lang="sk-SK"/>
          </a:p>
        </p:txBody>
      </p:sp>
      <p:sp>
        <p:nvSpPr>
          <p:cNvPr id="8" name="Zástupný objekt pre pätu 7">
            <a:extLst>
              <a:ext uri="{FF2B5EF4-FFF2-40B4-BE49-F238E27FC236}">
                <a16:creationId xmlns:a16="http://schemas.microsoft.com/office/drawing/2014/main" id="{1314C0B0-DF60-0AC3-9ABB-70C77E0349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9" name="Zástupný objekt pre číslo snímky 8">
            <a:extLst>
              <a:ext uri="{FF2B5EF4-FFF2-40B4-BE49-F238E27FC236}">
                <a16:creationId xmlns:a16="http://schemas.microsoft.com/office/drawing/2014/main" id="{7EE13F0C-3B0E-5F41-EBEF-9F59520697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3C6394-213C-D44A-926A-07BA61BD5BCB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9093113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6D022EE-BE87-C167-5F24-A118087634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dátum 2">
            <a:extLst>
              <a:ext uri="{FF2B5EF4-FFF2-40B4-BE49-F238E27FC236}">
                <a16:creationId xmlns:a16="http://schemas.microsoft.com/office/drawing/2014/main" id="{AFBC4BB8-9B3C-0918-9D3D-E0DDF85066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C204CA-9EEE-9B40-93B1-B810A7570D0E}" type="datetimeFigureOut">
              <a:rPr lang="sk-SK" smtClean="0"/>
              <a:t>28.10.2025</a:t>
            </a:fld>
            <a:endParaRPr lang="sk-SK"/>
          </a:p>
        </p:txBody>
      </p:sp>
      <p:sp>
        <p:nvSpPr>
          <p:cNvPr id="4" name="Zástupný objekt pre pätu 3">
            <a:extLst>
              <a:ext uri="{FF2B5EF4-FFF2-40B4-BE49-F238E27FC236}">
                <a16:creationId xmlns:a16="http://schemas.microsoft.com/office/drawing/2014/main" id="{A0A100C1-0847-5DBD-95F7-321BC600BA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5" name="Zástupný objekt pre číslo snímky 4">
            <a:extLst>
              <a:ext uri="{FF2B5EF4-FFF2-40B4-BE49-F238E27FC236}">
                <a16:creationId xmlns:a16="http://schemas.microsoft.com/office/drawing/2014/main" id="{9B75D1DA-E81A-0C94-78A0-144B2459C0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3C6394-213C-D44A-926A-07BA61BD5BCB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788464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dátum 1">
            <a:extLst>
              <a:ext uri="{FF2B5EF4-FFF2-40B4-BE49-F238E27FC236}">
                <a16:creationId xmlns:a16="http://schemas.microsoft.com/office/drawing/2014/main" id="{EA79FCA8-C7AB-DDC4-1DF6-21F832AD48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C204CA-9EEE-9B40-93B1-B810A7570D0E}" type="datetimeFigureOut">
              <a:rPr lang="sk-SK" smtClean="0"/>
              <a:t>28.10.2025</a:t>
            </a:fld>
            <a:endParaRPr lang="sk-SK"/>
          </a:p>
        </p:txBody>
      </p:sp>
      <p:sp>
        <p:nvSpPr>
          <p:cNvPr id="3" name="Zástupný objekt pre pätu 2">
            <a:extLst>
              <a:ext uri="{FF2B5EF4-FFF2-40B4-BE49-F238E27FC236}">
                <a16:creationId xmlns:a16="http://schemas.microsoft.com/office/drawing/2014/main" id="{FF5FB0F7-7B53-ECBF-7C7B-AC751D2B4D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objekt pre číslo snímky 3">
            <a:extLst>
              <a:ext uri="{FF2B5EF4-FFF2-40B4-BE49-F238E27FC236}">
                <a16:creationId xmlns:a16="http://schemas.microsoft.com/office/drawing/2014/main" id="{F4028A73-BFA1-A6D6-14DF-16A0637BF1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3C6394-213C-D44A-926A-07BA61BD5BCB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7139011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2FC8104-0206-1EF3-E576-556835B43B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25EE85A9-29E3-251D-B876-854FF23D24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94713781-CE4B-EE46-FE27-D9C7677DA91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5" name="Zástupný objekt pre dátum 4">
            <a:extLst>
              <a:ext uri="{FF2B5EF4-FFF2-40B4-BE49-F238E27FC236}">
                <a16:creationId xmlns:a16="http://schemas.microsoft.com/office/drawing/2014/main" id="{B2AAA882-C25D-BEA5-521A-AD7AD79F65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C204CA-9EEE-9B40-93B1-B810A7570D0E}" type="datetimeFigureOut">
              <a:rPr lang="sk-SK" smtClean="0"/>
              <a:t>28.10.2025</a:t>
            </a:fld>
            <a:endParaRPr lang="sk-SK"/>
          </a:p>
        </p:txBody>
      </p:sp>
      <p:sp>
        <p:nvSpPr>
          <p:cNvPr id="6" name="Zástupný objekt pre pätu 5">
            <a:extLst>
              <a:ext uri="{FF2B5EF4-FFF2-40B4-BE49-F238E27FC236}">
                <a16:creationId xmlns:a16="http://schemas.microsoft.com/office/drawing/2014/main" id="{2A0518D2-E912-0D6E-6F78-29914D73E1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objekt pre číslo snímky 6">
            <a:extLst>
              <a:ext uri="{FF2B5EF4-FFF2-40B4-BE49-F238E27FC236}">
                <a16:creationId xmlns:a16="http://schemas.microsoft.com/office/drawing/2014/main" id="{FA134C4A-75F5-6C26-EAF5-25145E6EC5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3C6394-213C-D44A-926A-07BA61BD5BCB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9756350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B736CCF-983E-6F23-D3A8-CD2F643F62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obrázok 2">
            <a:extLst>
              <a:ext uri="{FF2B5EF4-FFF2-40B4-BE49-F238E27FC236}">
                <a16:creationId xmlns:a16="http://schemas.microsoft.com/office/drawing/2014/main" id="{20232F02-1DF5-D493-C960-1C4A93973F3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k-SK"/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52F4B514-0CF7-23BF-A512-710DBE4EF18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5" name="Zástupný objekt pre dátum 4">
            <a:extLst>
              <a:ext uri="{FF2B5EF4-FFF2-40B4-BE49-F238E27FC236}">
                <a16:creationId xmlns:a16="http://schemas.microsoft.com/office/drawing/2014/main" id="{919B8C8D-CD47-94B8-DD7C-2D794D4310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C204CA-9EEE-9B40-93B1-B810A7570D0E}" type="datetimeFigureOut">
              <a:rPr lang="sk-SK" smtClean="0"/>
              <a:t>28.10.2025</a:t>
            </a:fld>
            <a:endParaRPr lang="sk-SK"/>
          </a:p>
        </p:txBody>
      </p:sp>
      <p:sp>
        <p:nvSpPr>
          <p:cNvPr id="6" name="Zástupný objekt pre pätu 5">
            <a:extLst>
              <a:ext uri="{FF2B5EF4-FFF2-40B4-BE49-F238E27FC236}">
                <a16:creationId xmlns:a16="http://schemas.microsoft.com/office/drawing/2014/main" id="{8107381F-685C-2863-9788-19904975D5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objekt pre číslo snímky 6">
            <a:extLst>
              <a:ext uri="{FF2B5EF4-FFF2-40B4-BE49-F238E27FC236}">
                <a16:creationId xmlns:a16="http://schemas.microsoft.com/office/drawing/2014/main" id="{9850280E-3D42-8BFD-F230-CA7DA40345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3C6394-213C-D44A-926A-07BA61BD5BCB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2173703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11D939C-189D-9125-3FB2-4AB882A22C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zvislý text 2">
            <a:extLst>
              <a:ext uri="{FF2B5EF4-FFF2-40B4-BE49-F238E27FC236}">
                <a16:creationId xmlns:a16="http://schemas.microsoft.com/office/drawing/2014/main" id="{ED3FAA78-DE09-411F-E34A-2D97B1992C2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40B544C1-C5E9-1F6A-2046-59425057E3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C204CA-9EEE-9B40-93B1-B810A7570D0E}" type="datetimeFigureOut">
              <a:rPr lang="sk-SK" smtClean="0"/>
              <a:t>28.10.2025</a:t>
            </a:fld>
            <a:endParaRPr lang="sk-SK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A2889756-827D-FB6D-AE0B-3878480EC2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A714BB43-F4AC-E83F-30A2-56A139BA33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3C6394-213C-D44A-926A-07BA61BD5BCB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8160253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vislý nadpis 1">
            <a:extLst>
              <a:ext uri="{FF2B5EF4-FFF2-40B4-BE49-F238E27FC236}">
                <a16:creationId xmlns:a16="http://schemas.microsoft.com/office/drawing/2014/main" id="{6791E959-7367-86DC-3FBF-A4BF40B5C88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zvislý text 2">
            <a:extLst>
              <a:ext uri="{FF2B5EF4-FFF2-40B4-BE49-F238E27FC236}">
                <a16:creationId xmlns:a16="http://schemas.microsoft.com/office/drawing/2014/main" id="{B72FB5B8-6791-3868-4BD8-D531BCDCEB4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B15C9118-2C16-A955-708E-2741B88D81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C204CA-9EEE-9B40-93B1-B810A7570D0E}" type="datetimeFigureOut">
              <a:rPr lang="sk-SK" smtClean="0"/>
              <a:t>28.10.2025</a:t>
            </a:fld>
            <a:endParaRPr lang="sk-SK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9FCD6280-468A-A877-74EB-0E4B27763A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68B5E356-7073-D38D-0773-C3C5060330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3C6394-213C-D44A-926A-07BA61BD5BCB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0339721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nadpis 1">
            <a:extLst>
              <a:ext uri="{FF2B5EF4-FFF2-40B4-BE49-F238E27FC236}">
                <a16:creationId xmlns:a16="http://schemas.microsoft.com/office/drawing/2014/main" id="{7591ED5C-6603-8044-13B7-97F7F5001F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B77317DA-B469-7FCF-6017-FFBC343ECD6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57CF0125-AB4E-8072-D986-B898BD27F2A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7C204CA-9EEE-9B40-93B1-B810A7570D0E}" type="datetimeFigureOut">
              <a:rPr lang="sk-SK" smtClean="0"/>
              <a:t>28.10.2025</a:t>
            </a:fld>
            <a:endParaRPr lang="sk-SK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F5CE656E-C152-A664-3796-9FF929F01E8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sk-SK"/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8C68A360-293A-0709-4327-DAB3CFF8925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53C6394-213C-D44A-926A-07BA61BD5BCB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3565184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k-S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ok 4" descr="Obrázok, na ktorom je text, kozmetika, kožný krém&#10;&#10;Obsah vygenerovaný pomocou AI môže byť nesprávny.">
            <a:extLst>
              <a:ext uri="{FF2B5EF4-FFF2-40B4-BE49-F238E27FC236}">
                <a16:creationId xmlns:a16="http://schemas.microsoft.com/office/drawing/2014/main" id="{2A0A84AD-E3AD-9F61-E505-5C944FBFEA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1275" y="0"/>
            <a:ext cx="5489111" cy="6858000"/>
          </a:xfrm>
          <a:prstGeom prst="rect">
            <a:avLst/>
          </a:prstGeom>
        </p:spPr>
      </p:pic>
      <p:pic>
        <p:nvPicPr>
          <p:cNvPr id="7" name="Obrázok 6" descr="Obrázok, na ktorom je text, kozmetika, kožný krém&#10;&#10;Obsah vygenerovaný pomocou AI môže byť nesprávny.">
            <a:extLst>
              <a:ext uri="{FF2B5EF4-FFF2-40B4-BE49-F238E27FC236}">
                <a16:creationId xmlns:a16="http://schemas.microsoft.com/office/drawing/2014/main" id="{7E6F819C-BAF1-78BB-6233-F3CF243D2AD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81616" y="0"/>
            <a:ext cx="548911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2544658"/>
      </p:ext>
    </p:extLst>
  </p:cSld>
  <p:clrMapOvr>
    <a:masterClrMapping/>
  </p:clrMapOvr>
</p:sld>
</file>

<file path=ppt/theme/theme1.xml><?xml version="1.0" encoding="utf-8"?>
<a:theme xmlns:a="http://schemas.openxmlformats.org/drawingml/2006/main" name="Motív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Macintosh PowerPoint</Application>
  <PresentationFormat>Širokouhlá</PresentationFormat>
  <Paragraphs>0</Paragraphs>
  <Slides>1</Slides>
  <Notes>0</Notes>
  <HiddenSlides>0</HiddenSlides>
  <MMClips>0</MMClips>
  <ScaleCrop>false</ScaleCrop>
  <HeadingPairs>
    <vt:vector size="6" baseType="variant">
      <vt:variant>
        <vt:lpstr>Použité písma</vt:lpstr>
      </vt:variant>
      <vt:variant>
        <vt:i4>3</vt:i4>
      </vt:variant>
      <vt:variant>
        <vt:lpstr>Motív</vt:lpstr>
      </vt:variant>
      <vt:variant>
        <vt:i4>1</vt:i4>
      </vt:variant>
      <vt:variant>
        <vt:lpstr>Nadpisy snímok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Motív Office</vt:lpstr>
      <vt:lpstr>Prezentácia programu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Medicals Cosmetics</dc:creator>
  <cp:lastModifiedBy>Medicals Cosmetics</cp:lastModifiedBy>
  <cp:revision>1</cp:revision>
  <dcterms:created xsi:type="dcterms:W3CDTF">2025-10-28T14:08:14Z</dcterms:created>
  <dcterms:modified xsi:type="dcterms:W3CDTF">2025-10-28T14:08:47Z</dcterms:modified>
</cp:coreProperties>
</file>